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3648-E8A8-464D-A32D-D1357CB627E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1A53-DBF1-4719-814C-4202A54521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3648-E8A8-464D-A32D-D1357CB627E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1A53-DBF1-4719-814C-4202A5452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3648-E8A8-464D-A32D-D1357CB627E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1A53-DBF1-4719-814C-4202A5452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3648-E8A8-464D-A32D-D1357CB627E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1A53-DBF1-4719-814C-4202A5452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3648-E8A8-464D-A32D-D1357CB627E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1A53-DBF1-4719-814C-4202A54521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3648-E8A8-464D-A32D-D1357CB627E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1A53-DBF1-4719-814C-4202A5452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3648-E8A8-464D-A32D-D1357CB627E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1A53-DBF1-4719-814C-4202A5452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3648-E8A8-464D-A32D-D1357CB627E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1A53-DBF1-4719-814C-4202A5452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3648-E8A8-464D-A32D-D1357CB627E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1A53-DBF1-4719-814C-4202A5452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3648-E8A8-464D-A32D-D1357CB627E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1A53-DBF1-4719-814C-4202A545215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D383648-E8A8-464D-A32D-D1357CB627E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461A53-DBF1-4719-814C-4202A54521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D383648-E8A8-464D-A32D-D1357CB627E8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461A53-DBF1-4719-814C-4202A54521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and </a:t>
            </a:r>
            <a:r>
              <a:rPr lang="en-US" dirty="0" smtClean="0"/>
              <a:t>visualize </a:t>
            </a:r>
            <a:r>
              <a:rPr lang="en-US" dirty="0" smtClean="0"/>
              <a:t>yourself </a:t>
            </a:r>
            <a:r>
              <a:rPr lang="en-US" dirty="0" smtClean="0"/>
              <a:t>one year from now. </a:t>
            </a:r>
            <a:endParaRPr lang="en-US" dirty="0" smtClean="0"/>
          </a:p>
          <a:p>
            <a:r>
              <a:rPr lang="en-US" dirty="0" smtClean="0"/>
              <a:t>After you have done so, answer the following questions in </a:t>
            </a:r>
            <a:r>
              <a:rPr lang="en-US" smtClean="0"/>
              <a:t>your notebook:</a:t>
            </a:r>
            <a:endParaRPr lang="en-US" dirty="0" smtClean="0"/>
          </a:p>
          <a:p>
            <a:pPr lvl="1"/>
            <a:r>
              <a:rPr lang="en-US" i="1" dirty="0" smtClean="0"/>
              <a:t>What have you done with your life over the past year? </a:t>
            </a:r>
            <a:endParaRPr lang="en-US" i="1" dirty="0" smtClean="0"/>
          </a:p>
          <a:p>
            <a:pPr lvl="1"/>
            <a:r>
              <a:rPr lang="en-US" i="1" dirty="0" smtClean="0"/>
              <a:t>How </a:t>
            </a:r>
            <a:r>
              <a:rPr lang="en-US" i="1" dirty="0" smtClean="0"/>
              <a:t>do you feel inside? </a:t>
            </a:r>
            <a:endParaRPr lang="en-US" i="1" dirty="0" smtClean="0"/>
          </a:p>
          <a:p>
            <a:pPr lvl="1"/>
            <a:r>
              <a:rPr lang="en-US" i="1" dirty="0" smtClean="0"/>
              <a:t>What </a:t>
            </a:r>
            <a:r>
              <a:rPr lang="en-US" i="1" dirty="0" smtClean="0"/>
              <a:t>do you look like? </a:t>
            </a:r>
            <a:endParaRPr lang="en-US" i="1" dirty="0" smtClean="0"/>
          </a:p>
          <a:p>
            <a:pPr lvl="1"/>
            <a:r>
              <a:rPr lang="en-US" i="1" dirty="0" smtClean="0"/>
              <a:t>What </a:t>
            </a:r>
            <a:r>
              <a:rPr lang="en-US" i="1" dirty="0" smtClean="0"/>
              <a:t>characteristics do you possess?</a:t>
            </a:r>
            <a:endParaRPr lang="en-US" dirty="0"/>
          </a:p>
        </p:txBody>
      </p:sp>
      <p:pic>
        <p:nvPicPr>
          <p:cNvPr id="1026" name="Picture 2" descr="C:\Users\Owner\AppData\Local\Microsoft\Windows\Temporary Internet Files\Content.IE5\207869BR\MC9000563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495800"/>
            <a:ext cx="1815998" cy="1581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</TotalTime>
  <Words>55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Do Now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Alisha &amp; Tarell</dc:creator>
  <cp:lastModifiedBy>Alisha &amp; Tarell</cp:lastModifiedBy>
  <cp:revision>3</cp:revision>
  <dcterms:created xsi:type="dcterms:W3CDTF">2012-02-20T01:05:16Z</dcterms:created>
  <dcterms:modified xsi:type="dcterms:W3CDTF">2012-02-20T01:09:20Z</dcterms:modified>
</cp:coreProperties>
</file>