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84E0C80-FE10-40D4-AC90-23D74797FC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1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61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61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29C841E1-FEEE-4A03-A6F3-49CBCE617D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FA229-8122-46E7-8C09-82DF5132FD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2A595-9572-40C3-BFD8-BC055138B0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81041-C136-480D-8289-E3E0712F1E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EDEF1-C50B-48A0-96D0-F99D5448C3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641B1-D7B1-4294-9615-7903118692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8344A-85F3-4B7D-8164-FF95CD521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3D203-6B6D-425F-8B07-7DC4104757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DAD56-6194-4E4C-8A98-5CF7DC4779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01DCE-25E1-46EF-8377-9BDB57BBF9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C6AEC-B2BE-4B6C-95CA-0B4582C395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1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1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1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1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1F802860-8C09-4A3D-9D64-F655E1048D3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Habit 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Put First Things First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Where do you spend </a:t>
            </a:r>
            <a:br>
              <a:rPr lang="en-US" sz="3200"/>
            </a:br>
            <a:r>
              <a:rPr lang="en-US" sz="3200"/>
              <a:t>most of your time?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all spend time in all the quadrants, but the goal should be to increase the time spent in Q2</a:t>
            </a:r>
          </a:p>
          <a:p>
            <a:r>
              <a:rPr lang="en-US"/>
              <a:t>Shrink Q1 by procrastinating less</a:t>
            </a:r>
          </a:p>
          <a:p>
            <a:r>
              <a:rPr lang="en-US"/>
              <a:t>Say no to Q3 activities</a:t>
            </a:r>
          </a:p>
          <a:p>
            <a:r>
              <a:rPr lang="en-US"/>
              <a:t>Cut down on Q4, slacker activities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Weekly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Take 15 minutes each week to plan your week. Not daily, not monthly</a:t>
            </a:r>
          </a:p>
          <a:p>
            <a:r>
              <a:rPr lang="en-US"/>
              <a:t>Step 1</a:t>
            </a:r>
          </a:p>
          <a:p>
            <a:pPr lvl="1"/>
            <a:r>
              <a:rPr lang="en-US"/>
              <a:t>What are the most important things I need to do this week?  Limit the number to no more than 10</a:t>
            </a:r>
          </a:p>
          <a:p>
            <a:pPr lvl="1"/>
            <a:r>
              <a:rPr lang="en-US"/>
              <a:t>These are the big rocks</a:t>
            </a:r>
          </a:p>
          <a:p>
            <a:pPr lvl="1"/>
            <a:r>
              <a:rPr lang="en-US"/>
              <a:t>Look at each role you fulfill eg student, friend, family member, employee, individual, teammate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Weekly Plan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2 – Block out time for your big rocks</a:t>
            </a:r>
          </a:p>
          <a:p>
            <a:endParaRPr lang="en-US"/>
          </a:p>
          <a:p>
            <a:r>
              <a:rPr lang="en-US"/>
              <a:t>By seeing the important things listed, you can then plan when you will do them </a:t>
            </a:r>
          </a:p>
          <a:p>
            <a:pPr lvl="1"/>
            <a:r>
              <a:rPr lang="en-US"/>
              <a:t>Study for that test on Thursday</a:t>
            </a:r>
          </a:p>
          <a:p>
            <a:pPr lvl="1"/>
            <a:r>
              <a:rPr lang="en-US"/>
              <a:t>Go to volunteer</a:t>
            </a:r>
          </a:p>
          <a:p>
            <a:pPr lvl="1"/>
            <a:r>
              <a:rPr lang="en-US"/>
              <a:t>Get birthday present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Weekly Plan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3 – Schedule Everything else</a:t>
            </a:r>
          </a:p>
          <a:p>
            <a:pPr lvl="1"/>
            <a:r>
              <a:rPr lang="en-US"/>
              <a:t>Fill in day with the little to-dos like daily tasks (take out garbage), appointments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Adapt Daily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Things may come up or your plan didn’t go quite like you thought it would.</a:t>
            </a:r>
          </a:p>
          <a:p>
            <a:r>
              <a:rPr lang="en-US"/>
              <a:t>Even if you don’t accomplish everything you set out to, you probably accomplished more than if you had not planned at all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 enough time to get it all done!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Habit 2 – you decided what was most important to you, what should be first</a:t>
            </a:r>
          </a:p>
          <a:p>
            <a:r>
              <a:rPr lang="en-US"/>
              <a:t>Habit 3 – helps you plan on how to put those things first</a:t>
            </a:r>
          </a:p>
          <a:p>
            <a:pPr lvl="1"/>
            <a:r>
              <a:rPr lang="en-US"/>
              <a:t>Will power- the strength to say yes to your most important things</a:t>
            </a:r>
          </a:p>
          <a:p>
            <a:pPr lvl="1"/>
            <a:r>
              <a:rPr lang="en-US"/>
              <a:t>Won’t power- the strength to say no to less important things and to peer pressure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Packing More into Your Life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you pack for a trip, if you are more organized then you can fit more into your suitcase</a:t>
            </a:r>
          </a:p>
          <a:p>
            <a:r>
              <a:rPr lang="en-US"/>
              <a:t>To get more organized in your life to fit more in, you can use the Time Quadrant Model which divides things into important and urgent  categories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What is Important?/What is Urgent?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Important - Activities that contribute to your mission and goals</a:t>
            </a:r>
          </a:p>
          <a:p>
            <a:pPr lvl="1"/>
            <a:r>
              <a:rPr lang="en-US"/>
              <a:t>Tests, exercise, relationships, work, projects</a:t>
            </a:r>
          </a:p>
          <a:p>
            <a:endParaRPr lang="en-US"/>
          </a:p>
          <a:p>
            <a:r>
              <a:rPr lang="en-US"/>
              <a:t>Urgent-Pressing things, in-your-face-things, activities that demand immediate attention</a:t>
            </a:r>
          </a:p>
          <a:p>
            <a:pPr lvl="1"/>
            <a:r>
              <a:rPr lang="en-US"/>
              <a:t>Phone calls, interruptions, a test tomorrow, car breaks down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There are 4 Time Quadrants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b="1" dirty="0"/>
              <a:t>Important and Urgent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The </a:t>
            </a:r>
            <a:r>
              <a:rPr lang="en-US" sz="1800" b="1" dirty="0"/>
              <a:t>“Procrastinator”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Exam Tomorrow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Friend gets Injured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Late for Work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Project Due Today</a:t>
            </a:r>
          </a:p>
          <a:p>
            <a:pPr>
              <a:lnSpc>
                <a:spcPct val="80000"/>
              </a:lnSpc>
            </a:pPr>
            <a:r>
              <a:rPr lang="en-US" sz="1800" b="1" dirty="0"/>
              <a:t>Urgent and Not Important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The </a:t>
            </a:r>
            <a:r>
              <a:rPr lang="en-US" sz="1800" b="1" dirty="0"/>
              <a:t>“Yes-Man”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Unimportant phone calls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Interruptions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Other people’s small problems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Peer pressure</a:t>
            </a:r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b="1" dirty="0"/>
              <a:t>Important and Not Urgent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The </a:t>
            </a:r>
            <a:r>
              <a:rPr lang="en-US" sz="1800" b="1" dirty="0"/>
              <a:t>“</a:t>
            </a:r>
            <a:r>
              <a:rPr lang="en-US" sz="1800" b="1" dirty="0" err="1"/>
              <a:t>Prioritizer</a:t>
            </a:r>
            <a:r>
              <a:rPr lang="en-US" sz="1800" b="1" dirty="0"/>
              <a:t>”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Planning/Goal setting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Essay due in a week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Exercise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Relationships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Relaxation</a:t>
            </a:r>
          </a:p>
          <a:p>
            <a:pPr>
              <a:lnSpc>
                <a:spcPct val="80000"/>
              </a:lnSpc>
            </a:pPr>
            <a:r>
              <a:rPr lang="en-US" sz="1800" b="1" dirty="0"/>
              <a:t>Not Urgent and Not Important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The </a:t>
            </a:r>
            <a:r>
              <a:rPr lang="en-US" sz="1800" b="1" dirty="0"/>
              <a:t>“Slacker”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Too much TV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Endless phone calls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Too much computer games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Mall marathons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Time wasters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Quadrant 1 – The Procrastinator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There will always be Q1 things that we can’t control</a:t>
            </a:r>
          </a:p>
          <a:p>
            <a:pPr lvl="1"/>
            <a:r>
              <a:rPr lang="en-US" sz="2000"/>
              <a:t>Last minute meeting</a:t>
            </a:r>
          </a:p>
          <a:p>
            <a:pPr lvl="1"/>
            <a:r>
              <a:rPr lang="en-US" sz="2000"/>
              <a:t>Illness </a:t>
            </a:r>
          </a:p>
          <a:p>
            <a:r>
              <a:rPr lang="en-US" sz="2400"/>
              <a:t>By putting things off, like volunteering until the last couple of weeks, people become a “stress case”</a:t>
            </a:r>
          </a:p>
          <a:p>
            <a:r>
              <a:rPr lang="en-US" sz="2400"/>
              <a:t>Spending too much of your time here causes</a:t>
            </a:r>
          </a:p>
          <a:p>
            <a:pPr lvl="1"/>
            <a:r>
              <a:rPr lang="en-US" sz="2000"/>
              <a:t>Stress and anxiety</a:t>
            </a:r>
          </a:p>
          <a:p>
            <a:pPr lvl="1"/>
            <a:r>
              <a:rPr lang="en-US" sz="2000"/>
              <a:t>Burnout</a:t>
            </a:r>
          </a:p>
          <a:p>
            <a:pPr lvl="1"/>
            <a:r>
              <a:rPr lang="en-US" sz="2000"/>
              <a:t>Mediocre paerformance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Quadrant 3 – The Yes-Man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People who spend a lot of time in this quadrant attend to matters that are urgent and may seem important, but are not. For example, a ringing phone.  This quadrant is also full of things that are important to other people, but are not important to you</a:t>
            </a:r>
          </a:p>
          <a:p>
            <a:r>
              <a:rPr lang="en-US" sz="2400"/>
              <a:t>Results of spending too much time here	</a:t>
            </a:r>
          </a:p>
          <a:p>
            <a:pPr lvl="1"/>
            <a:r>
              <a:rPr lang="en-US" sz="2000"/>
              <a:t>Being a people pleaser</a:t>
            </a:r>
          </a:p>
          <a:p>
            <a:pPr lvl="1"/>
            <a:r>
              <a:rPr lang="en-US" sz="2000"/>
              <a:t>Lack of discipline</a:t>
            </a:r>
          </a:p>
          <a:p>
            <a:pPr lvl="1"/>
            <a:r>
              <a:rPr lang="en-US" sz="2000"/>
              <a:t>Feeling like a doormat for others to wipe their feet on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Quadrant 4-The Slacker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This is the category of waste and excess.  There is nothing here that is urgent or important</a:t>
            </a:r>
          </a:p>
          <a:p>
            <a:r>
              <a:rPr lang="en-US" sz="2400"/>
              <a:t>What appears to be relaxation or renewal turns into wasted time</a:t>
            </a:r>
          </a:p>
          <a:p>
            <a:r>
              <a:rPr lang="en-US" sz="2400"/>
              <a:t>The results of Q4 are</a:t>
            </a:r>
          </a:p>
          <a:p>
            <a:pPr lvl="1"/>
            <a:r>
              <a:rPr lang="en-US" sz="2000"/>
              <a:t>Lack of responsibility</a:t>
            </a:r>
          </a:p>
          <a:p>
            <a:pPr lvl="1"/>
            <a:r>
              <a:rPr lang="en-US" sz="2000"/>
              <a:t>Guilt</a:t>
            </a:r>
          </a:p>
          <a:p>
            <a:pPr lvl="1"/>
            <a:r>
              <a:rPr lang="en-US" sz="2000"/>
              <a:t>Flakiness</a:t>
            </a:r>
          </a:p>
          <a:p>
            <a:pPr lvl="1"/>
            <a:endParaRPr lang="en-US"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Quadrant 2- The Prioritizer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The quadrant of excellence</a:t>
            </a:r>
          </a:p>
          <a:p>
            <a:r>
              <a:rPr lang="en-US" sz="2400"/>
              <a:t>The place where you want to spend the most time</a:t>
            </a:r>
          </a:p>
          <a:p>
            <a:r>
              <a:rPr lang="en-US" sz="2400"/>
              <a:t>This person plans ahead for doing first things first</a:t>
            </a:r>
          </a:p>
          <a:p>
            <a:r>
              <a:rPr lang="en-US" sz="2400"/>
              <a:t>Results of spending time here are</a:t>
            </a:r>
          </a:p>
          <a:p>
            <a:pPr lvl="1"/>
            <a:r>
              <a:rPr lang="en-US" sz="2000"/>
              <a:t>Control of your life</a:t>
            </a:r>
          </a:p>
          <a:p>
            <a:pPr lvl="1"/>
            <a:r>
              <a:rPr lang="en-US" sz="2000"/>
              <a:t>Balance</a:t>
            </a:r>
          </a:p>
          <a:p>
            <a:pPr lvl="1"/>
            <a:r>
              <a:rPr lang="en-US" sz="2000"/>
              <a:t>High performance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4">
      <a:dk1>
        <a:srgbClr val="000000"/>
      </a:dk1>
      <a:lt1>
        <a:srgbClr val="FFFFFF"/>
      </a:lt1>
      <a:dk2>
        <a:srgbClr val="9900CC"/>
      </a:dk2>
      <a:lt2>
        <a:srgbClr val="006600"/>
      </a:lt2>
      <a:accent1>
        <a:srgbClr val="33CC33"/>
      </a:accent1>
      <a:accent2>
        <a:srgbClr val="FFCC66"/>
      </a:accent2>
      <a:accent3>
        <a:srgbClr val="FFFFFF"/>
      </a:accent3>
      <a:accent4>
        <a:srgbClr val="000000"/>
      </a:accent4>
      <a:accent5>
        <a:srgbClr val="ADE2AD"/>
      </a:accent5>
      <a:accent6>
        <a:srgbClr val="E7B95C"/>
      </a:accent6>
      <a:hlink>
        <a:srgbClr val="0033CC"/>
      </a:hlink>
      <a:folHlink>
        <a:srgbClr val="CC0066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228</TotalTime>
  <Words>665</Words>
  <Application>Microsoft Office PowerPoint</Application>
  <PresentationFormat>On-screen Show (4:3)</PresentationFormat>
  <Paragraphs>97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Wingdings</vt:lpstr>
      <vt:lpstr>Times New Roman</vt:lpstr>
      <vt:lpstr>Capsules</vt:lpstr>
      <vt:lpstr>Habit 3</vt:lpstr>
      <vt:lpstr>Not enough time to get it all done!</vt:lpstr>
      <vt:lpstr>Packing More into Your Life</vt:lpstr>
      <vt:lpstr>What is Important?/What is Urgent?</vt:lpstr>
      <vt:lpstr>There are 4 Time Quadrants </vt:lpstr>
      <vt:lpstr>Quadrant 1 – The Procrastinator</vt:lpstr>
      <vt:lpstr>Quadrant 3 – The Yes-Man</vt:lpstr>
      <vt:lpstr>Quadrant 4-The Slacker</vt:lpstr>
      <vt:lpstr>Quadrant 2- The Prioritizer</vt:lpstr>
      <vt:lpstr>Where do you spend  most of your time?</vt:lpstr>
      <vt:lpstr>Plan Weekly</vt:lpstr>
      <vt:lpstr>Weekly Plan</vt:lpstr>
      <vt:lpstr>Weekly Plan</vt:lpstr>
      <vt:lpstr>Adapt Daily</vt:lpstr>
    </vt:vector>
  </TitlesOfParts>
  <Company>Monroe #1 BOCES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Habit 3</dc:title>
  <dc:creator>Brighton Central Schools</dc:creator>
  <cp:lastModifiedBy>Alisha &amp; Tarell</cp:lastModifiedBy>
  <cp:revision>4</cp:revision>
  <dcterms:created xsi:type="dcterms:W3CDTF">2007-11-29T11:45:36Z</dcterms:created>
  <dcterms:modified xsi:type="dcterms:W3CDTF">2012-02-20T02:02:18Z</dcterms:modified>
</cp:coreProperties>
</file>