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1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61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4D8898A1-5C8B-41F2-9C86-64C75E0D83D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72505-B32E-494F-9A65-423A2FC529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B0D33-9135-4FE8-B6EE-8EDA11B4DE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F90B3-457E-4B88-ACCA-584377A2A1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DB69-9141-4DC0-8BBC-94E0339DAE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AEB18-F3E5-45AF-B568-578007C1B2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B0194-2FAD-47E9-B1AA-551B45B095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2E1EE-5B71-4F37-B363-6E324FBDDC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73007-912F-4892-9E67-8795BB90F2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3949A-F968-4BEE-9CC0-675B685C06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75270-A7F2-49CD-9BC6-DD560862B9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1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1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1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539BE92D-9327-49AA-9A3C-DC0FBF8FF37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Think Win-Win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Habit 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Win-Win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It is contagious </a:t>
            </a:r>
          </a:p>
          <a:p>
            <a:r>
              <a:rPr lang="en-US"/>
              <a:t>Sometimes though not everyone thinks win-win or you won’t be able to find a win-win solution.  Then you need to decide not to play or to walk away</a:t>
            </a:r>
          </a:p>
          <a:p>
            <a:r>
              <a:rPr lang="en-US"/>
              <a:t>Increase how much you think win-win because it will make you feel great!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Habit 4  Think Win-Win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Attitude toward life, a mental frame of mind that says I can win and so can you.</a:t>
            </a:r>
          </a:p>
          <a:p>
            <a:r>
              <a:rPr lang="en-US"/>
              <a:t>No one is superior and no one is inferior</a:t>
            </a:r>
          </a:p>
          <a:p>
            <a:r>
              <a:rPr lang="en-US"/>
              <a:t>Win – Win is not</a:t>
            </a:r>
          </a:p>
          <a:p>
            <a:pPr lvl="1"/>
            <a:r>
              <a:rPr lang="en-US"/>
              <a:t>Win-Lose</a:t>
            </a:r>
          </a:p>
          <a:p>
            <a:pPr lvl="1"/>
            <a:r>
              <a:rPr lang="en-US"/>
              <a:t>Lose-Win</a:t>
            </a:r>
          </a:p>
          <a:p>
            <a:pPr lvl="1"/>
            <a:r>
              <a:rPr lang="en-US"/>
              <a:t>Lose-Lose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Win-Lose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Totem Pole-getting to the top</a:t>
            </a:r>
          </a:p>
          <a:p>
            <a:r>
              <a:rPr lang="en-US" sz="2400"/>
              <a:t>Win-Lose is competitive</a:t>
            </a:r>
          </a:p>
          <a:p>
            <a:r>
              <a:rPr lang="en-US" sz="2400"/>
              <a:t>Examples of Win-Lose</a:t>
            </a:r>
          </a:p>
          <a:p>
            <a:pPr lvl="1"/>
            <a:r>
              <a:rPr lang="en-US" sz="2000"/>
              <a:t>Using other people for your own gain</a:t>
            </a:r>
          </a:p>
          <a:p>
            <a:pPr lvl="1"/>
            <a:r>
              <a:rPr lang="en-US" sz="2000"/>
              <a:t>Trying to get ahead at the expense of another</a:t>
            </a:r>
          </a:p>
          <a:p>
            <a:pPr lvl="1"/>
            <a:r>
              <a:rPr lang="en-US" sz="2000"/>
              <a:t>Spreading rumors</a:t>
            </a:r>
          </a:p>
          <a:p>
            <a:pPr lvl="1"/>
            <a:r>
              <a:rPr lang="en-US" sz="2000"/>
              <a:t>Always insisting you get your own way</a:t>
            </a:r>
          </a:p>
          <a:p>
            <a:pPr lvl="1"/>
            <a:r>
              <a:rPr lang="en-US" sz="2000"/>
              <a:t>Becoming jealous/envious when something good happens to someone else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Lose- Win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people avoid confrontation so they take the blame to keep the peace</a:t>
            </a:r>
          </a:p>
          <a:p>
            <a:r>
              <a:rPr lang="en-US"/>
              <a:t>It’s the doormat syndrome</a:t>
            </a:r>
          </a:p>
          <a:p>
            <a:r>
              <a:rPr lang="en-US"/>
              <a:t>Giving into peer pressure</a:t>
            </a:r>
          </a:p>
          <a:p>
            <a:r>
              <a:rPr lang="en-US"/>
              <a:t>Set low expectations and compromise your standards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Lose-Lose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downward spiral</a:t>
            </a:r>
          </a:p>
          <a:p>
            <a:r>
              <a:rPr lang="en-US"/>
              <a:t>Revenge is lose-lose</a:t>
            </a:r>
          </a:p>
          <a:p>
            <a:r>
              <a:rPr lang="en-US"/>
              <a:t>I don’t care what happens to me as long as _________ doesn’t do well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Win-Win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All You Can Eat Buffet</a:t>
            </a:r>
          </a:p>
          <a:p>
            <a:pPr>
              <a:lnSpc>
                <a:spcPct val="90000"/>
              </a:lnSpc>
            </a:pPr>
            <a:r>
              <a:rPr lang="en-US"/>
              <a:t>There is plenty of success to go around</a:t>
            </a:r>
          </a:p>
          <a:p>
            <a:pPr>
              <a:lnSpc>
                <a:spcPct val="90000"/>
              </a:lnSpc>
            </a:pPr>
            <a:r>
              <a:rPr lang="en-US"/>
              <a:t>Examples of win-win</a:t>
            </a:r>
          </a:p>
          <a:p>
            <a:pPr lvl="1">
              <a:lnSpc>
                <a:spcPct val="90000"/>
              </a:lnSpc>
            </a:pPr>
            <a:r>
              <a:rPr lang="en-US"/>
              <a:t>Your best friend got accepted at the college you wanted to get into.  You didn’t make it.  You are happy for your friend</a:t>
            </a:r>
          </a:p>
          <a:p>
            <a:pPr lvl="1">
              <a:lnSpc>
                <a:spcPct val="90000"/>
              </a:lnSpc>
            </a:pPr>
            <a:r>
              <a:rPr lang="en-US"/>
              <a:t>You want to go out to dinner, your friend wants to see a movie.  You get takeout and rent a movie for home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Win the Private Victory First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you are extremely insecure it is hard to think win-win because you are threatened by others successes.  These people get jealous easily</a:t>
            </a:r>
          </a:p>
          <a:p>
            <a:r>
              <a:rPr lang="en-US"/>
              <a:t>Personal security is the foundation for thinking win-win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Avoid Tumor Twins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Competing and Comparing can keep you from thinking win-win</a:t>
            </a:r>
          </a:p>
          <a:p>
            <a:r>
              <a:rPr lang="en-US"/>
              <a:t>Competing can be healthy when you compete against yourself or when it challenges you to reach and stretch and become your best</a:t>
            </a:r>
          </a:p>
          <a:p>
            <a:r>
              <a:rPr lang="en-US"/>
              <a:t>Competing is bad when there is a win at any cost attitude or a fear of failure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Comparing yourself can become an addiction</a:t>
            </a:r>
          </a:p>
          <a:p>
            <a:r>
              <a:rPr lang="en-US"/>
              <a:t>You feel superior one moment and then inferior the next moment </a:t>
            </a:r>
          </a:p>
          <a:p>
            <a:r>
              <a:rPr lang="en-US"/>
              <a:t>Good comparing is comparing yourself against your potential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4">
      <a:dk1>
        <a:srgbClr val="000000"/>
      </a:dk1>
      <a:lt1>
        <a:srgbClr val="FFFFFF"/>
      </a:lt1>
      <a:dk2>
        <a:srgbClr val="9900CC"/>
      </a:dk2>
      <a:lt2>
        <a:srgbClr val="006600"/>
      </a:lt2>
      <a:accent1>
        <a:srgbClr val="33CC33"/>
      </a:accent1>
      <a:accent2>
        <a:srgbClr val="FFCC66"/>
      </a:accent2>
      <a:accent3>
        <a:srgbClr val="FFFFFF"/>
      </a:accent3>
      <a:accent4>
        <a:srgbClr val="000000"/>
      </a:accent4>
      <a:accent5>
        <a:srgbClr val="ADE2AD"/>
      </a:accent5>
      <a:accent6>
        <a:srgbClr val="E7B95C"/>
      </a:accent6>
      <a:hlink>
        <a:srgbClr val="0033CC"/>
      </a:hlink>
      <a:folHlink>
        <a:srgbClr val="CC0066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182</TotalTime>
  <Words>370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Capsules</vt:lpstr>
      <vt:lpstr>Habit 4</vt:lpstr>
      <vt:lpstr>Habit 4  Think Win-Win</vt:lpstr>
      <vt:lpstr>Win-Lose</vt:lpstr>
      <vt:lpstr>Lose- Win</vt:lpstr>
      <vt:lpstr>Lose-Lose</vt:lpstr>
      <vt:lpstr>Win-Win</vt:lpstr>
      <vt:lpstr>Win the Private Victory First</vt:lpstr>
      <vt:lpstr>Avoid Tumor Twins</vt:lpstr>
      <vt:lpstr>Comparing</vt:lpstr>
      <vt:lpstr>Win-Win</vt:lpstr>
    </vt:vector>
  </TitlesOfParts>
  <Company>Monroe #1 BOCES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 Bank Account</dc:title>
  <dc:creator>Brighton Central Schools</dc:creator>
  <cp:lastModifiedBy>Alisha &amp; Tarell</cp:lastModifiedBy>
  <cp:revision>7</cp:revision>
  <dcterms:created xsi:type="dcterms:W3CDTF">2007-12-04T11:43:40Z</dcterms:created>
  <dcterms:modified xsi:type="dcterms:W3CDTF">2012-03-04T22:23:54Z</dcterms:modified>
</cp:coreProperties>
</file>