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5867400" cy="6858000"/>
            <a:chOff x="0" y="0"/>
            <a:chExt cx="3696" cy="4320"/>
          </a:xfrm>
        </p:grpSpPr>
        <p:sp>
          <p:nvSpPr>
            <p:cNvPr id="614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14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6149" name="Group 5"/>
          <p:cNvGrpSpPr>
            <a:grpSpLocks/>
          </p:cNvGrpSpPr>
          <p:nvPr/>
        </p:nvGrpSpPr>
        <p:grpSpPr bwMode="auto">
          <a:xfrm>
            <a:off x="3632200" y="4889500"/>
            <a:ext cx="4876800" cy="319088"/>
            <a:chOff x="2288" y="3080"/>
            <a:chExt cx="3072" cy="201"/>
          </a:xfrm>
        </p:grpSpPr>
        <p:sp>
          <p:nvSpPr>
            <p:cNvPr id="615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615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61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6153"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6154" name="Rectangle 10"/>
          <p:cNvSpPr>
            <a:spLocks noGrp="1" noChangeArrowheads="1"/>
          </p:cNvSpPr>
          <p:nvPr>
            <p:ph type="ftr" sz="quarter" idx="3"/>
          </p:nvPr>
        </p:nvSpPr>
        <p:spPr/>
        <p:txBody>
          <a:bodyPr/>
          <a:lstStyle>
            <a:lvl1pPr algn="r">
              <a:defRPr/>
            </a:lvl1pPr>
          </a:lstStyle>
          <a:p>
            <a:endParaRPr lang="en-US"/>
          </a:p>
        </p:txBody>
      </p:sp>
      <p:sp>
        <p:nvSpPr>
          <p:cNvPr id="6155" name="Rectangle 11"/>
          <p:cNvSpPr>
            <a:spLocks noGrp="1" noChangeArrowheads="1"/>
          </p:cNvSpPr>
          <p:nvPr>
            <p:ph type="sldNum" sz="quarter" idx="4"/>
          </p:nvPr>
        </p:nvSpPr>
        <p:spPr>
          <a:xfrm>
            <a:off x="76200" y="6248400"/>
            <a:ext cx="587375" cy="488950"/>
          </a:xfrm>
        </p:spPr>
        <p:txBody>
          <a:bodyPr anchorCtr="0"/>
          <a:lstStyle>
            <a:lvl1pPr>
              <a:defRPr/>
            </a:lvl1pPr>
          </a:lstStyle>
          <a:p>
            <a:fld id="{4D8898A1-5C8B-41F2-9C86-64C75E0D83D0}" type="slidenum">
              <a:rPr lang="en-US"/>
              <a:pPr/>
              <a:t>‹#›</a:t>
            </a:fld>
            <a:endParaRPr lang="en-US"/>
          </a:p>
        </p:txBody>
      </p:sp>
      <p:sp>
        <p:nvSpPr>
          <p:cNvPr id="61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B72505-B32E-494F-9A65-423A2FC5291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DB0D33-9135-4FE8-B6EE-8EDA11B4DE1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BF90B3-457E-4B88-ACCA-584377A2A1A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FCDB69-9141-4DC0-8BBC-94E0339DAEF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5AEB18-F3E5-45AF-B568-578007C1B20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2B0194-2FAD-47E9-B1AA-551B45B095A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C62E1EE-5B71-4F37-B363-6E324FBDDC8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573007-912F-4892-9E67-8795BB90F2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A3949A-F968-4BEE-9CC0-675B685C06A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275270-A7F2-49CD-9BC6-DD560862B93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7620000" cy="6858000"/>
            <a:chOff x="0" y="0"/>
            <a:chExt cx="4800" cy="4320"/>
          </a:xfrm>
        </p:grpSpPr>
        <p:grpSp>
          <p:nvGrpSpPr>
            <p:cNvPr id="5123" name="Group 3"/>
            <p:cNvGrpSpPr>
              <a:grpSpLocks/>
            </p:cNvGrpSpPr>
            <p:nvPr userDrawn="1"/>
          </p:nvGrpSpPr>
          <p:grpSpPr bwMode="auto">
            <a:xfrm>
              <a:off x="0" y="0"/>
              <a:ext cx="2016" cy="4320"/>
              <a:chOff x="0" y="0"/>
              <a:chExt cx="2016" cy="4320"/>
            </a:xfrm>
          </p:grpSpPr>
          <p:sp>
            <p:nvSpPr>
              <p:cNvPr id="51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51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5126" name="Group 6"/>
            <p:cNvGrpSpPr>
              <a:grpSpLocks/>
            </p:cNvGrpSpPr>
            <p:nvPr/>
          </p:nvGrpSpPr>
          <p:grpSpPr bwMode="auto">
            <a:xfrm>
              <a:off x="144" y="1248"/>
              <a:ext cx="4656" cy="201"/>
              <a:chOff x="144" y="1248"/>
              <a:chExt cx="4656" cy="201"/>
            </a:xfrm>
          </p:grpSpPr>
          <p:sp>
            <p:nvSpPr>
              <p:cNvPr id="51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51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512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51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51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539BE92D-9327-49AA-9A3C-DC0FBF8FF37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t>Relationship Bank Account</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r>
              <a:rPr lang="en-US"/>
              <a:t>Relationship Accounts</a:t>
            </a:r>
          </a:p>
        </p:txBody>
      </p:sp>
      <p:sp>
        <p:nvSpPr>
          <p:cNvPr id="3075" name="Rectangle 3"/>
          <p:cNvSpPr>
            <a:spLocks noGrp="1" noChangeArrowheads="1"/>
          </p:cNvSpPr>
          <p:nvPr>
            <p:ph type="body" idx="1"/>
          </p:nvPr>
        </p:nvSpPr>
        <p:spPr/>
        <p:txBody>
          <a:bodyPr/>
          <a:lstStyle/>
          <a:p>
            <a:r>
              <a:rPr lang="en-US"/>
              <a:t>You have an account for everyone you meet</a:t>
            </a:r>
          </a:p>
          <a:p>
            <a:r>
              <a:rPr lang="en-US"/>
              <a:t>They never close</a:t>
            </a:r>
          </a:p>
          <a:p>
            <a:pPr lvl="1"/>
            <a:r>
              <a:rPr lang="en-US"/>
              <a:t>Can meet up with someone years later and pickup where you left off</a:t>
            </a:r>
          </a:p>
          <a:p>
            <a:r>
              <a:rPr lang="en-US"/>
              <a:t>You continually need to make deposits into the most important accounts otherwise by doing nothing, the account can go in the negative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t>RBA Deposits and Withdrawals</a:t>
            </a:r>
          </a:p>
        </p:txBody>
      </p:sp>
      <p:sp>
        <p:nvSpPr>
          <p:cNvPr id="8196" name="Rectangle 4"/>
          <p:cNvSpPr>
            <a:spLocks noGrp="1" noChangeArrowheads="1"/>
          </p:cNvSpPr>
          <p:nvPr>
            <p:ph type="body" sz="half" idx="1"/>
          </p:nvPr>
        </p:nvSpPr>
        <p:spPr/>
        <p:txBody>
          <a:bodyPr/>
          <a:lstStyle/>
          <a:p>
            <a:r>
              <a:rPr lang="en-US" sz="2400"/>
              <a:t>Keep Promises</a:t>
            </a:r>
          </a:p>
          <a:p>
            <a:r>
              <a:rPr lang="en-US" sz="2400"/>
              <a:t>Do small acts of kindness</a:t>
            </a:r>
          </a:p>
          <a:p>
            <a:r>
              <a:rPr lang="en-US" sz="2400"/>
              <a:t>Be loyal</a:t>
            </a:r>
          </a:p>
          <a:p>
            <a:r>
              <a:rPr lang="en-US" sz="2400"/>
              <a:t>Listen</a:t>
            </a:r>
          </a:p>
          <a:p>
            <a:r>
              <a:rPr lang="en-US" sz="2400"/>
              <a:t>Say I’m sorry</a:t>
            </a:r>
          </a:p>
          <a:p>
            <a:r>
              <a:rPr lang="en-US" sz="2400"/>
              <a:t>Set clear expectations</a:t>
            </a:r>
          </a:p>
        </p:txBody>
      </p:sp>
      <p:sp>
        <p:nvSpPr>
          <p:cNvPr id="8197" name="Rectangle 5"/>
          <p:cNvSpPr>
            <a:spLocks noGrp="1" noChangeArrowheads="1"/>
          </p:cNvSpPr>
          <p:nvPr>
            <p:ph type="body" sz="half" idx="2"/>
          </p:nvPr>
        </p:nvSpPr>
        <p:spPr/>
        <p:txBody>
          <a:bodyPr/>
          <a:lstStyle/>
          <a:p>
            <a:r>
              <a:rPr lang="en-US" sz="2400"/>
              <a:t>Break promises</a:t>
            </a:r>
          </a:p>
          <a:p>
            <a:r>
              <a:rPr lang="en-US" sz="2400"/>
              <a:t>Keep to yourself</a:t>
            </a:r>
          </a:p>
          <a:p>
            <a:r>
              <a:rPr lang="en-US" sz="2400"/>
              <a:t>Gossip and break confidences</a:t>
            </a:r>
          </a:p>
          <a:p>
            <a:r>
              <a:rPr lang="en-US" sz="2400"/>
              <a:t>Don’t listen</a:t>
            </a:r>
          </a:p>
          <a:p>
            <a:r>
              <a:rPr lang="en-US" sz="2400"/>
              <a:t>Be arrogant</a:t>
            </a:r>
          </a:p>
          <a:p>
            <a:r>
              <a:rPr lang="en-US" sz="2400"/>
              <a:t>Set false expectations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Keeping Promises</a:t>
            </a:r>
          </a:p>
        </p:txBody>
      </p:sp>
      <p:sp>
        <p:nvSpPr>
          <p:cNvPr id="10243" name="Rectangle 3"/>
          <p:cNvSpPr>
            <a:spLocks noGrp="1" noChangeArrowheads="1"/>
          </p:cNvSpPr>
          <p:nvPr>
            <p:ph type="body" idx="1"/>
          </p:nvPr>
        </p:nvSpPr>
        <p:spPr/>
        <p:txBody>
          <a:bodyPr/>
          <a:lstStyle/>
          <a:p>
            <a:r>
              <a:rPr lang="en-US"/>
              <a:t>By keeping promises you build trust with your friends, your parents, your teachers</a:t>
            </a:r>
          </a:p>
          <a:p>
            <a:r>
              <a:rPr lang="en-US"/>
              <a:t>When you build trust, your life goes so much more smoothly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a:t>Doing Small Acts of Kindness</a:t>
            </a:r>
          </a:p>
        </p:txBody>
      </p:sp>
      <p:sp>
        <p:nvSpPr>
          <p:cNvPr id="11267" name="Rectangle 3"/>
          <p:cNvSpPr>
            <a:spLocks noGrp="1" noChangeArrowheads="1"/>
          </p:cNvSpPr>
          <p:nvPr>
            <p:ph type="body" idx="1"/>
          </p:nvPr>
        </p:nvSpPr>
        <p:spPr/>
        <p:txBody>
          <a:bodyPr/>
          <a:lstStyle/>
          <a:p>
            <a:r>
              <a:rPr lang="en-US"/>
              <a:t>We already know that this is a deposit in our personal bank account</a:t>
            </a:r>
          </a:p>
          <a:p>
            <a:r>
              <a:rPr lang="en-US"/>
              <a:t>This is also a deposit in our relationship bank account with that person</a:t>
            </a:r>
          </a:p>
          <a:p>
            <a:r>
              <a:rPr lang="en-US"/>
              <a:t>Don’t wait until people are dead to give them flowers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US"/>
              <a:t>Be Loyal</a:t>
            </a:r>
          </a:p>
        </p:txBody>
      </p:sp>
      <p:sp>
        <p:nvSpPr>
          <p:cNvPr id="12291" name="Rectangle 3"/>
          <p:cNvSpPr>
            <a:spLocks noGrp="1" noChangeArrowheads="1"/>
          </p:cNvSpPr>
          <p:nvPr>
            <p:ph type="body" idx="1"/>
          </p:nvPr>
        </p:nvSpPr>
        <p:spPr/>
        <p:txBody>
          <a:bodyPr/>
          <a:lstStyle/>
          <a:p>
            <a:r>
              <a:rPr lang="en-US"/>
              <a:t>Loyal people keep secrets</a:t>
            </a:r>
          </a:p>
          <a:p>
            <a:endParaRPr lang="en-US"/>
          </a:p>
          <a:p>
            <a:r>
              <a:rPr lang="en-US"/>
              <a:t>Loyal people avoid gossip</a:t>
            </a:r>
          </a:p>
          <a:p>
            <a:pPr>
              <a:buFont typeface="Wingdings" pitchFamily="2" charset="2"/>
              <a:buNone/>
            </a:pPr>
            <a:endParaRPr lang="en-US"/>
          </a:p>
          <a:p>
            <a:r>
              <a:rPr lang="en-US"/>
              <a:t>Loyal people stick up for others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en-US"/>
              <a:t>Listen</a:t>
            </a:r>
          </a:p>
        </p:txBody>
      </p:sp>
      <p:sp>
        <p:nvSpPr>
          <p:cNvPr id="13315" name="Rectangle 3"/>
          <p:cNvSpPr>
            <a:spLocks noGrp="1" noChangeArrowheads="1"/>
          </p:cNvSpPr>
          <p:nvPr>
            <p:ph type="body" idx="1"/>
          </p:nvPr>
        </p:nvSpPr>
        <p:spPr/>
        <p:txBody>
          <a:bodyPr/>
          <a:lstStyle/>
          <a:p>
            <a:r>
              <a:rPr lang="en-US"/>
              <a:t>This is the beginning of Habit 5</a:t>
            </a:r>
          </a:p>
          <a:p>
            <a:r>
              <a:rPr lang="en-US"/>
              <a:t>Friends/family sometimes just need you to listen so they can vent.  They are not looking for answers to their problems or for you to do anything other than lsiten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en-US"/>
              <a:t>Say I’m Sorry</a:t>
            </a:r>
          </a:p>
        </p:txBody>
      </p:sp>
      <p:sp>
        <p:nvSpPr>
          <p:cNvPr id="14339" name="Rectangle 3"/>
          <p:cNvSpPr>
            <a:spLocks noGrp="1" noChangeArrowheads="1"/>
          </p:cNvSpPr>
          <p:nvPr>
            <p:ph type="body" idx="1"/>
          </p:nvPr>
        </p:nvSpPr>
        <p:spPr/>
        <p:txBody>
          <a:bodyPr/>
          <a:lstStyle/>
          <a:p>
            <a:r>
              <a:rPr lang="en-US"/>
              <a:t>Don’t let your pride or lack of courage stand in the way of saying “I’m sorry” to people you may have offended because it is never as scary as it seems and it will make you feel so good afterward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r>
              <a:rPr lang="en-US"/>
              <a:t>Set Clear Expectations</a:t>
            </a:r>
          </a:p>
        </p:txBody>
      </p:sp>
      <p:sp>
        <p:nvSpPr>
          <p:cNvPr id="15363" name="Rectangle 3"/>
          <p:cNvSpPr>
            <a:spLocks noGrp="1" noChangeArrowheads="1"/>
          </p:cNvSpPr>
          <p:nvPr>
            <p:ph type="body" idx="1"/>
          </p:nvPr>
        </p:nvSpPr>
        <p:spPr/>
        <p:txBody>
          <a:bodyPr/>
          <a:lstStyle/>
          <a:p>
            <a:r>
              <a:rPr lang="en-US"/>
              <a:t>Be honest  up front and then no one is assuming anything that you didn’t mean.</a:t>
            </a:r>
          </a:p>
        </p:txBody>
      </p:sp>
    </p:spTree>
  </p:cSld>
  <p:clrMapOvr>
    <a:masterClrMapping/>
  </p:clrMapOvr>
</p:sld>
</file>

<file path=ppt/theme/theme1.xml><?xml version="1.0" encoding="utf-8"?>
<a:theme xmlns:a="http://schemas.openxmlformats.org/drawingml/2006/main" name="Capsules">
  <a:themeElements>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182</TotalTime>
  <Words>276</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Capsules</vt:lpstr>
      <vt:lpstr>Relationship Bank Account</vt:lpstr>
      <vt:lpstr>Relationship Accounts</vt:lpstr>
      <vt:lpstr>RBA Deposits and Withdrawals</vt:lpstr>
      <vt:lpstr>Keeping Promises</vt:lpstr>
      <vt:lpstr>Doing Small Acts of Kindness</vt:lpstr>
      <vt:lpstr>Be Loyal</vt:lpstr>
      <vt:lpstr>Listen</vt:lpstr>
      <vt:lpstr>Say I’m Sorry</vt:lpstr>
      <vt:lpstr>Set Clear Expectations</vt:lpstr>
    </vt:vector>
  </TitlesOfParts>
  <Company>Monroe #1 BOCES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Bank Account</dc:title>
  <dc:creator>Brighton Central Schools</dc:creator>
  <cp:lastModifiedBy>Alisha &amp; Tarell</cp:lastModifiedBy>
  <cp:revision>7</cp:revision>
  <dcterms:created xsi:type="dcterms:W3CDTF">2007-12-04T11:43:40Z</dcterms:created>
  <dcterms:modified xsi:type="dcterms:W3CDTF">2012-03-04T22:25:39Z</dcterms:modified>
</cp:coreProperties>
</file>