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1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0F2FBD79-17C4-47A6-B8E4-652602C96E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017F2-4F2B-4B41-BB53-9BA6F1C385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29C6E-D824-4C45-B9D5-BD22D06DAC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7B992-E86C-454B-8686-CF120DF031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BA8B9-97A8-42CC-B021-DACEB6B6BD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4F771-B4CE-4B15-A113-0C1722B054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C023E-884B-4DE2-982B-3F485380D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FFDB5-B830-4FA0-8335-0B30C5CEC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E9EAE-7FDC-4CA4-8ACA-C116282E83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D95E9-CC28-406B-ABE5-6DC9CC5DE2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7F197-EF5A-4E45-BAA3-B7F195E7F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1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1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C821EA95-E10A-43E3-8CD6-7F3D83265D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Habit 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Sharpen the Saw</a:t>
            </a:r>
          </a:p>
          <a:p>
            <a:r>
              <a:rPr lang="en-US"/>
              <a:t>It’s Me Time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Caring for your Heart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Put regular deposits into your personal and relationship bank accounts</a:t>
            </a:r>
          </a:p>
          <a:p>
            <a:r>
              <a:rPr lang="en-US"/>
              <a:t>Sex and relationships-special relationships to care for  page 230</a:t>
            </a:r>
          </a:p>
          <a:p>
            <a:r>
              <a:rPr lang="en-US"/>
              <a:t>Just laugh- sometimes life just stinks and there’s not much you can do about it, so laugh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Laughter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Loosens up the mental gears and helps us think more creatively</a:t>
            </a:r>
          </a:p>
          <a:p>
            <a:r>
              <a:rPr lang="en-US"/>
              <a:t>Helps us cope with the difficulties in life</a:t>
            </a:r>
          </a:p>
          <a:p>
            <a:r>
              <a:rPr lang="en-US"/>
              <a:t>Reduces stress levels</a:t>
            </a:r>
          </a:p>
          <a:p>
            <a:r>
              <a:rPr lang="en-US"/>
              <a:t>Relaxes us by lowering HR and BP</a:t>
            </a:r>
          </a:p>
          <a:p>
            <a:r>
              <a:rPr lang="en-US"/>
              <a:t>Releases endorphins the brain’s natural pain killers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Caring for your Soul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Finding what deeply inspires you, finding your inner self where your deepest convictions and values are</a:t>
            </a:r>
          </a:p>
          <a:p>
            <a:r>
              <a:rPr lang="en-US"/>
              <a:t>How to feed your soul</a:t>
            </a:r>
          </a:p>
          <a:p>
            <a:pPr lvl="1"/>
            <a:r>
              <a:rPr lang="en-US"/>
              <a:t>Meditating	</a:t>
            </a:r>
          </a:p>
          <a:p>
            <a:pPr lvl="1"/>
            <a:r>
              <a:rPr lang="en-US"/>
              <a:t>Serving others’</a:t>
            </a:r>
          </a:p>
          <a:p>
            <a:pPr lvl="1"/>
            <a:r>
              <a:rPr lang="en-US"/>
              <a:t>Praying</a:t>
            </a:r>
          </a:p>
          <a:p>
            <a:pPr lvl="1"/>
            <a:r>
              <a:rPr lang="en-US"/>
              <a:t>Listening to music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teen’s best friend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pour your heart out in your journal and it will sit there and listen. It won’t talk back</a:t>
            </a:r>
          </a:p>
          <a:p>
            <a:r>
              <a:rPr lang="en-US"/>
              <a:t>A good way to clear your head become more self-aware.</a:t>
            </a:r>
          </a:p>
          <a:p>
            <a:r>
              <a:rPr lang="en-US"/>
              <a:t>You can read past entries to keep from making the same mistakes and to see how you have matured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Make time to renew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are already doing many things to renew</a:t>
            </a:r>
          </a:p>
          <a:p>
            <a:r>
              <a:rPr lang="en-US"/>
              <a:t>All of it won’t just happen though, it is a Quadrant 2 activity (important but not urgent), you have to be proactive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Sharpen the saw?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Sometimes we are too busy to take time to do the things we need to do to keep fresh.</a:t>
            </a:r>
          </a:p>
          <a:p>
            <a:r>
              <a:rPr lang="en-US"/>
              <a:t>We need to regularly renew and strengthen 4 key areas</a:t>
            </a:r>
          </a:p>
          <a:p>
            <a:pPr lvl="1"/>
            <a:r>
              <a:rPr lang="en-US"/>
              <a:t>The Body</a:t>
            </a:r>
          </a:p>
          <a:p>
            <a:pPr lvl="1"/>
            <a:r>
              <a:rPr lang="en-US"/>
              <a:t>The Brain</a:t>
            </a:r>
          </a:p>
          <a:p>
            <a:pPr lvl="1"/>
            <a:r>
              <a:rPr lang="en-US"/>
              <a:t>The Heart</a:t>
            </a:r>
          </a:p>
          <a:p>
            <a:pPr lvl="1"/>
            <a:r>
              <a:rPr lang="en-US"/>
              <a:t>The Soul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Balance all 4 areas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your tires are out of balance, all 4 will not wear evenly</a:t>
            </a:r>
          </a:p>
          <a:p>
            <a:pPr lvl="1"/>
            <a:r>
              <a:rPr lang="en-US"/>
              <a:t>It’s hard to be friendly (heart) when you’re exhausted (body)</a:t>
            </a:r>
          </a:p>
          <a:p>
            <a:pPr lvl="1"/>
            <a:r>
              <a:rPr lang="en-US"/>
              <a:t>When you are motivated and in tune with yourself (soul) , it’s easier to focus on your studies (mind) and to be more friendly (heart)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Physical Dimension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Exercise, eat healthy, sleep well and relax</a:t>
            </a:r>
          </a:p>
          <a:p>
            <a:pPr lvl="1"/>
            <a:r>
              <a:rPr lang="en-US"/>
              <a:t>Eat healthy food		-take walks</a:t>
            </a:r>
          </a:p>
          <a:p>
            <a:pPr lvl="1"/>
            <a:r>
              <a:rPr lang="en-US"/>
              <a:t>Relax in the tub		-stretch out</a:t>
            </a:r>
          </a:p>
          <a:p>
            <a:pPr lvl="1"/>
            <a:r>
              <a:rPr lang="en-US"/>
              <a:t>Bike				-do aerobics</a:t>
            </a:r>
          </a:p>
          <a:p>
            <a:pPr lvl="1"/>
            <a:r>
              <a:rPr lang="en-US"/>
              <a:t>Lift weights			-practice yoga</a:t>
            </a:r>
          </a:p>
          <a:p>
            <a:pPr lvl="1"/>
            <a:r>
              <a:rPr lang="en-US"/>
              <a:t>Get enough sleep		-play sports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 are what you eat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Eat in moderation</a:t>
            </a:r>
          </a:p>
          <a:p>
            <a:r>
              <a:rPr lang="en-US"/>
              <a:t>Don’t travel between rabbit food and junk food all the time</a:t>
            </a:r>
          </a:p>
          <a:p>
            <a:r>
              <a:rPr lang="en-US"/>
              <a:t>Drink water</a:t>
            </a:r>
          </a:p>
          <a:p>
            <a:r>
              <a:rPr lang="en-US"/>
              <a:t>Food affects mood, so eat with care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it or lose it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Choose an activity that you enjoy doing and don’t dread</a:t>
            </a:r>
          </a:p>
          <a:p>
            <a:r>
              <a:rPr lang="en-US"/>
              <a:t>Try to get 30 minutes of exercise 3x/week</a:t>
            </a:r>
          </a:p>
          <a:p>
            <a:r>
              <a:rPr lang="en-US"/>
              <a:t>Good way to relieve stress and clear your mind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It’s all about how you feel and not how you look in the mirror or the weight on the scale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Don’t get too obsessed with your appearance</a:t>
            </a:r>
          </a:p>
          <a:p>
            <a:pPr>
              <a:lnSpc>
                <a:spcPct val="90000"/>
              </a:lnSpc>
            </a:pPr>
            <a:r>
              <a:rPr lang="en-US"/>
              <a:t>There are many successful people who do not have perfect bodies</a:t>
            </a:r>
          </a:p>
          <a:p>
            <a:pPr>
              <a:lnSpc>
                <a:spcPct val="90000"/>
              </a:lnSpc>
            </a:pPr>
            <a:r>
              <a:rPr lang="en-US"/>
              <a:t>It is more important to feel good physically</a:t>
            </a:r>
          </a:p>
          <a:p>
            <a:pPr>
              <a:lnSpc>
                <a:spcPct val="90000"/>
              </a:lnSpc>
            </a:pPr>
            <a:r>
              <a:rPr lang="en-US"/>
              <a:t>If you struggle with an eating disorder, don’t feel alone</a:t>
            </a:r>
          </a:p>
          <a:p>
            <a:pPr>
              <a:lnSpc>
                <a:spcPct val="90000"/>
              </a:lnSpc>
            </a:pPr>
            <a:r>
              <a:rPr lang="en-US"/>
              <a:t>“You have to change your perception.  It’s not about weight, it’s caring for yourself daily”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Caring for your brain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Sharpen your mind</a:t>
            </a:r>
          </a:p>
          <a:p>
            <a:r>
              <a:rPr lang="en-US"/>
              <a:t>Getting a good education may be the most important thing you can do</a:t>
            </a:r>
          </a:p>
          <a:p>
            <a:r>
              <a:rPr lang="en-US"/>
              <a:t>Develop brain power through schooling, extracurricular activities, hobbies, jobs,  and other mind enlarging activities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Sharpen your mind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Read a newspaper everyday</a:t>
            </a:r>
          </a:p>
          <a:p>
            <a:r>
              <a:rPr lang="en-US" sz="2400"/>
              <a:t>Travel</a:t>
            </a:r>
          </a:p>
          <a:p>
            <a:r>
              <a:rPr lang="en-US" sz="2400"/>
              <a:t>Plant a garden</a:t>
            </a:r>
          </a:p>
          <a:p>
            <a:r>
              <a:rPr lang="en-US" sz="2400"/>
              <a:t>Visit a library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Write a story</a:t>
            </a:r>
          </a:p>
          <a:p>
            <a:r>
              <a:rPr lang="en-US" sz="2400"/>
              <a:t>Solve puzzles</a:t>
            </a:r>
          </a:p>
          <a:p>
            <a:r>
              <a:rPr lang="en-US" sz="2400"/>
              <a:t>Play an instrument</a:t>
            </a:r>
          </a:p>
          <a:p>
            <a:r>
              <a:rPr lang="en-US" sz="2400"/>
              <a:t>debate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4">
      <a:dk1>
        <a:srgbClr val="000000"/>
      </a:dk1>
      <a:lt1>
        <a:srgbClr val="FFFFFF"/>
      </a:lt1>
      <a:dk2>
        <a:srgbClr val="9900CC"/>
      </a:dk2>
      <a:lt2>
        <a:srgbClr val="006600"/>
      </a:lt2>
      <a:accent1>
        <a:srgbClr val="33CC33"/>
      </a:accent1>
      <a:accent2>
        <a:srgbClr val="FFCC66"/>
      </a:accent2>
      <a:accent3>
        <a:srgbClr val="FFFFFF"/>
      </a:accent3>
      <a:accent4>
        <a:srgbClr val="000000"/>
      </a:accent4>
      <a:accent5>
        <a:srgbClr val="ADE2AD"/>
      </a:accent5>
      <a:accent6>
        <a:srgbClr val="E7B95C"/>
      </a:accent6>
      <a:hlink>
        <a:srgbClr val="0033CC"/>
      </a:hlink>
      <a:folHlink>
        <a:srgbClr val="CC0066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301</TotalTime>
  <Words>523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Wingdings</vt:lpstr>
      <vt:lpstr>Times New Roman</vt:lpstr>
      <vt:lpstr>Capsules</vt:lpstr>
      <vt:lpstr>Habit 7</vt:lpstr>
      <vt:lpstr>Sharpen the saw?</vt:lpstr>
      <vt:lpstr>Balance all 4 areas</vt:lpstr>
      <vt:lpstr>The Physical Dimension</vt:lpstr>
      <vt:lpstr>You are what you eat</vt:lpstr>
      <vt:lpstr>Use it or lose it</vt:lpstr>
      <vt:lpstr>It’s all about how you feel and not how you look in the mirror or the weight on the scale</vt:lpstr>
      <vt:lpstr>Caring for your brain</vt:lpstr>
      <vt:lpstr>Sharpen your mind</vt:lpstr>
      <vt:lpstr>Caring for your Heart</vt:lpstr>
      <vt:lpstr>Laughter</vt:lpstr>
      <vt:lpstr>Caring for your Soul</vt:lpstr>
      <vt:lpstr>A teen’s best friend</vt:lpstr>
      <vt:lpstr>Make time to renew</vt:lpstr>
    </vt:vector>
  </TitlesOfParts>
  <Company>Monroe #1 BOCES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Habit 7</dc:title>
  <dc:creator>Brighton Central Schools</dc:creator>
  <cp:lastModifiedBy>Alisha &amp; Tarell</cp:lastModifiedBy>
  <cp:revision>3</cp:revision>
  <dcterms:created xsi:type="dcterms:W3CDTF">2007-12-11T12:13:53Z</dcterms:created>
  <dcterms:modified xsi:type="dcterms:W3CDTF">2012-03-19T02:05:46Z</dcterms:modified>
</cp:coreProperties>
</file>